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16" d="100"/>
          <a:sy n="116" d="100"/>
        </p:scale>
        <p:origin x="-272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>
        <p:scale>
          <a:sx n="59" d="100"/>
          <a:sy n="59" d="100"/>
        </p:scale>
        <p:origin x="-6344" y="-152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11E23-EF03-5244-A416-E00CC6D6CED2}" type="datetimeFigureOut">
              <a:rPr lang="en-US" smtClean="0"/>
              <a:t>17/12/14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9F240-1E00-054B-A469-883C03CD8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163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9F240-1E00-054B-A469-883C03CD835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269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20D6-3EAA-9246-B8B2-48E4051DEA6F}" type="datetimeFigureOut">
              <a:rPr lang="en-US" smtClean="0"/>
              <a:t>17/12/14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D273-9BFA-774C-8CBB-CD67C833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99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20D6-3EAA-9246-B8B2-48E4051DEA6F}" type="datetimeFigureOut">
              <a:rPr lang="en-US" smtClean="0"/>
              <a:t>17/12/14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D273-9BFA-774C-8CBB-CD67C833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77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20D6-3EAA-9246-B8B2-48E4051DEA6F}" type="datetimeFigureOut">
              <a:rPr lang="en-US" smtClean="0"/>
              <a:t>17/12/14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D273-9BFA-774C-8CBB-CD67C833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20D6-3EAA-9246-B8B2-48E4051DEA6F}" type="datetimeFigureOut">
              <a:rPr lang="en-US" smtClean="0"/>
              <a:t>17/12/14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D273-9BFA-774C-8CBB-CD67C833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66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20D6-3EAA-9246-B8B2-48E4051DEA6F}" type="datetimeFigureOut">
              <a:rPr lang="en-US" smtClean="0"/>
              <a:t>17/12/14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D273-9BFA-774C-8CBB-CD67C833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229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20D6-3EAA-9246-B8B2-48E4051DEA6F}" type="datetimeFigureOut">
              <a:rPr lang="en-US" smtClean="0"/>
              <a:t>17/12/14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D273-9BFA-774C-8CBB-CD67C833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29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20D6-3EAA-9246-B8B2-48E4051DEA6F}" type="datetimeFigureOut">
              <a:rPr lang="en-US" smtClean="0"/>
              <a:t>17/12/14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D273-9BFA-774C-8CBB-CD67C833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945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20D6-3EAA-9246-B8B2-48E4051DEA6F}" type="datetimeFigureOut">
              <a:rPr lang="en-US" smtClean="0"/>
              <a:t>17/12/14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D273-9BFA-774C-8CBB-CD67C833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34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20D6-3EAA-9246-B8B2-48E4051DEA6F}" type="datetimeFigureOut">
              <a:rPr lang="en-US" smtClean="0"/>
              <a:t>17/12/14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D273-9BFA-774C-8CBB-CD67C833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721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20D6-3EAA-9246-B8B2-48E4051DEA6F}" type="datetimeFigureOut">
              <a:rPr lang="en-US" smtClean="0"/>
              <a:t>17/12/14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D273-9BFA-774C-8CBB-CD67C833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73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E20D6-3EAA-9246-B8B2-48E4051DEA6F}" type="datetimeFigureOut">
              <a:rPr lang="en-US" smtClean="0"/>
              <a:t>17/12/14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24D273-9BFA-774C-8CBB-CD67C833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721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E20D6-3EAA-9246-B8B2-48E4051DEA6F}" type="datetimeFigureOut">
              <a:rPr lang="en-US" smtClean="0"/>
              <a:t>17/12/14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24D273-9BFA-774C-8CBB-CD67C83372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634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4-12-17 at 8.36.49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53" t="16177" r="27327" b="37844"/>
          <a:stretch/>
        </p:blipFill>
        <p:spPr>
          <a:xfrm>
            <a:off x="492643" y="766410"/>
            <a:ext cx="4784112" cy="2364922"/>
          </a:xfrm>
          <a:prstGeom prst="rect">
            <a:avLst/>
          </a:prstGeom>
        </p:spPr>
      </p:pic>
      <p:pic>
        <p:nvPicPr>
          <p:cNvPr id="5" name="Picture 4" descr="Screen Shot 2014-12-17 at 8.40.44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7" t="14774" r="33433" b="48613"/>
          <a:stretch/>
        </p:blipFill>
        <p:spPr>
          <a:xfrm>
            <a:off x="4981170" y="1116768"/>
            <a:ext cx="3579873" cy="18831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77400" y="613128"/>
            <a:ext cx="2047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Insert Crown – remove stars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831315" y="1259459"/>
            <a:ext cx="766334" cy="1091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32726" y="612246"/>
            <a:ext cx="20472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Remove insert Lions – same as other version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813186" y="1368589"/>
            <a:ext cx="87581" cy="3284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930195" y="3197024"/>
            <a:ext cx="20472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Give all </a:t>
            </a:r>
            <a:r>
              <a:rPr lang="en-US" dirty="0" err="1" smtClean="0"/>
              <a:t>colours</a:t>
            </a:r>
            <a:r>
              <a:rPr lang="en-US" dirty="0" smtClean="0"/>
              <a:t> of all elements metallic look as per Arsenal logo and this other design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3371867" y="2627691"/>
            <a:ext cx="760859" cy="56933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528548" y="1697050"/>
            <a:ext cx="755386" cy="14999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0528" y="4479139"/>
            <a:ext cx="2054629" cy="205462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513838" y="2808166"/>
            <a:ext cx="2047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Insert JUNIORS into design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641280" y="2873858"/>
            <a:ext cx="2047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Insert JUNIORS into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0745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2514</TotalTime>
  <Words>38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craig blesson</dc:creator>
  <cp:lastModifiedBy>craig blesson</cp:lastModifiedBy>
  <cp:revision>6</cp:revision>
  <dcterms:created xsi:type="dcterms:W3CDTF">2014-12-10T06:03:31Z</dcterms:created>
  <dcterms:modified xsi:type="dcterms:W3CDTF">2014-12-17T11:00:50Z</dcterms:modified>
</cp:coreProperties>
</file>